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7" r:id="rId5"/>
    <p:sldId id="1148" r:id="rId6"/>
    <p:sldId id="1143" r:id="rId7"/>
    <p:sldId id="114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674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主要以劳拉的个人经历为例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论述了交流可以帮助学生解决一些问题。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21" y="1340768"/>
            <a:ext cx="11033168" cy="138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751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考查名词复数。句意：现在的学生经常有很多烦恼。此空前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lot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,worry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时为可数名词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433073" y="2259287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worries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）仅用一次。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55679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641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these days often have a lot of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have problems with their schoolwork, and sometimes with their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think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do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Mills, a teenager from Washington,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“Problems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worries are normal in life,” says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helps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4309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考查形容词最高级。句意：最糟糕的事情是什么都不做。此处需要使用最高级结构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＋最高级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”,bad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	bad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作为形容词使用时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其比较级和最高级属于不规则变化形式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最高级为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124744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321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these days often have a lot of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have problems with their schoolwork, and sometimes with their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think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is to do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Mills, a teenager from Washington,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“Problems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worries are normal in life,” says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helps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31710" y="2375949"/>
            <a:ext cx="920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worst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76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7134" y="5062210"/>
            <a:ext cx="542925" cy="42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1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751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考查动名词作主语。句意：但我认为向他人倾诉很有帮助。需用动名词作主语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,talk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155679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641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these days often have a lot of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have problems with their schoolwork, and sometimes with their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think the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is to do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Mills, a teenager from Washington,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“Problems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worries are normal in life,” says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helps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75326" y="3882326"/>
            <a:ext cx="1441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talking to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65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351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考查一般将来时态。句意：如果我告诉父母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他们会生气！此空所在句为条件状语从句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“If I tell...”,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主句应该用一般将来时。故填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will 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44107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once lost her purse and worried for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afraid to tell her parents about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even walked three miles to school each day because she didn’t have any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just kept thinking,“If I tell my parents, they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at last she talked to her parents and they were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dad said he sometimes made careless mistakes himself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got her a new purse and asked her to be more careful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I always share my problems with my parents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Laura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9919" y="83671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9222" y="2600371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will get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351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考查形容词。句意：但最后她告诉了父母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父母是善解人意的。此处需用形容词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understanding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善解人意的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）来描述父母的态度。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44107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once lost her purse and worried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afraid to tell her parents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walked three miles to school each day because she didn’t have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kept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thinking,“If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tell my parents, they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at last she talked to her parents and they were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dad said he sometimes made careless mistakes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her a new purse and asked her to be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always share my problems with my parents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Laura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9919" y="83671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0990" y="3152267"/>
            <a:ext cx="2101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understanding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9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374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448</cp:revision>
  <dcterms:created xsi:type="dcterms:W3CDTF">2020-11-06T05:24:00Z</dcterms:created>
  <dcterms:modified xsi:type="dcterms:W3CDTF">2025-09-17T07:55:44Z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